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56" r:id="rId2"/>
    <p:sldId id="257" r:id="rId3"/>
    <p:sldId id="258" r:id="rId4"/>
    <p:sldId id="259" r:id="rId5"/>
    <p:sldId id="261" r:id="rId6"/>
    <p:sldId id="272" r:id="rId7"/>
    <p:sldId id="266" r:id="rId8"/>
    <p:sldId id="264" r:id="rId9"/>
    <p:sldId id="265" r:id="rId10"/>
    <p:sldId id="270" r:id="rId11"/>
    <p:sldId id="267" r:id="rId12"/>
    <p:sldId id="268" r:id="rId13"/>
    <p:sldId id="262" r:id="rId14"/>
    <p:sldId id="273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E2780C2-4859-40D7-8A72-CD79BB354F74}" type="datetimeFigureOut">
              <a:rPr lang="en-US" smtClean="0"/>
              <a:pPr/>
              <a:t>4/15/2013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4374D1-6C1A-43DE-82DB-30B3B0872C7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  <p:sp>
        <p:nvSpPr>
          <p:cNvPr id="1946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1F245CE-83FD-433E-9A52-A5938B8C43EA}" type="slidenum">
              <a:rPr lang="en-US" smtClean="0"/>
              <a:pPr/>
              <a:t>12</a:t>
            </a:fld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4/15/2013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4/15/2013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4/15/2013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mailto:muktadebi1967@gmail.com" TargetMode="Externa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P120212_11.1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 rot="5400000">
            <a:off x="2017193" y="1564210"/>
            <a:ext cx="4703850" cy="5233036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752600" y="76200"/>
            <a:ext cx="5257800" cy="1862048"/>
          </a:xfrm>
          <a:prstGeom prst="rect">
            <a:avLst/>
          </a:prstGeom>
          <a:blipFill>
            <a:blip r:embed="rId3" cstate="print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pPr algn="ctr"/>
            <a:r>
              <a:rPr lang="bn-BD" sz="11500" dirty="0" smtClean="0">
                <a:latin typeface="NikoshBAN" pitchFamily="2" charset="0"/>
                <a:cs typeface="NikoshBAN" pitchFamily="2" charset="0"/>
              </a:rPr>
              <a:t>স্বাগতম</a:t>
            </a:r>
            <a:endParaRPr lang="en-US" sz="115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352800" y="1066800"/>
            <a:ext cx="2895600" cy="1200329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defRPr/>
            </a:pPr>
            <a:r>
              <a:rPr lang="bn-BD" sz="60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আ</a:t>
            </a:r>
            <a:r>
              <a:rPr lang="bn-BD" sz="60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তা</a:t>
            </a:r>
            <a:r>
              <a:rPr lang="en-US" sz="60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60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চাই</a:t>
            </a:r>
            <a:r>
              <a:rPr lang="bn-BD" sz="72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endParaRPr lang="en-US" sz="7200" dirty="0">
              <a:solidFill>
                <a:schemeClr val="tx2">
                  <a:lumMod val="60000"/>
                  <a:lumOff val="40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914400" y="3886200"/>
            <a:ext cx="1905000" cy="1200329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defRPr/>
            </a:pPr>
            <a:r>
              <a:rPr lang="bn-BD" sz="72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আ</a:t>
            </a:r>
            <a:r>
              <a:rPr lang="bn-BD" sz="72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তা</a:t>
            </a:r>
            <a:r>
              <a:rPr lang="bn-BD" sz="7200" dirty="0" smtClean="0">
                <a:solidFill>
                  <a:schemeClr val="tx2">
                    <a:lumMod val="40000"/>
                    <a:lumOff val="60000"/>
                  </a:schemeClr>
                </a:solidFill>
                <a:latin typeface="NikoshBAN" pitchFamily="2" charset="0"/>
                <a:cs typeface="NikoshBAN" pitchFamily="2" charset="0"/>
              </a:rPr>
              <a:t>  </a:t>
            </a:r>
            <a:endParaRPr lang="en-US" sz="7200" dirty="0">
              <a:solidFill>
                <a:schemeClr val="tx2">
                  <a:lumMod val="40000"/>
                  <a:lumOff val="60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620000" y="3962400"/>
            <a:ext cx="838200" cy="1200150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defRPr/>
            </a:pPr>
            <a:r>
              <a:rPr lang="bn-BD" sz="72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আ</a:t>
            </a:r>
            <a:endParaRPr lang="en-US" sz="72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114800" y="3962400"/>
            <a:ext cx="1066800" cy="1200329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bn-BD" sz="72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আ</a:t>
            </a:r>
            <a:r>
              <a:rPr lang="bn-BD" sz="72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endParaRPr lang="en-US" sz="7200" dirty="0">
              <a:solidFill>
                <a:schemeClr val="tx2">
                  <a:lumMod val="60000"/>
                  <a:lumOff val="40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943600" y="3962400"/>
            <a:ext cx="1066800" cy="1200329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defRPr/>
            </a:pPr>
            <a:r>
              <a:rPr lang="bn-BD" sz="72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তা</a:t>
            </a:r>
            <a:endParaRPr lang="en-US" sz="7200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4098" name="Picture 2" descr="C:\Users\pti noakhali\Pictures\ata.bmp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9600" y="990600"/>
            <a:ext cx="2209800" cy="1752600"/>
          </a:xfrm>
          <a:prstGeom prst="rect">
            <a:avLst/>
          </a:prstGeom>
          <a:noFill/>
        </p:spPr>
      </p:pic>
      <p:cxnSp>
        <p:nvCxnSpPr>
          <p:cNvPr id="9" name="Straight Arrow Connector 8"/>
          <p:cNvCxnSpPr>
            <a:endCxn id="4" idx="0"/>
          </p:cNvCxnSpPr>
          <p:nvPr/>
        </p:nvCxnSpPr>
        <p:spPr>
          <a:xfrm flipH="1">
            <a:off x="1866900" y="1905000"/>
            <a:ext cx="2019300" cy="198120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>
            <a:endCxn id="6" idx="0"/>
          </p:cNvCxnSpPr>
          <p:nvPr/>
        </p:nvCxnSpPr>
        <p:spPr>
          <a:xfrm>
            <a:off x="3962400" y="1905000"/>
            <a:ext cx="685800" cy="205740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>
            <a:off x="4114800" y="1905000"/>
            <a:ext cx="3733800" cy="205740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  <p:bldP spid="7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743200" y="685800"/>
            <a:ext cx="3886200" cy="10160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>
            <a:spAutoFit/>
          </a:bodyPr>
          <a:lstStyle/>
          <a:p>
            <a:pPr algn="ctr">
              <a:defRPr/>
            </a:pPr>
            <a:r>
              <a:rPr lang="bn-BD" sz="6000" dirty="0">
                <a:latin typeface="NikoshBAN" pitchFamily="2" charset="0"/>
                <a:cs typeface="NikoshBAN" pitchFamily="2" charset="0"/>
              </a:rPr>
              <a:t>এসো পড়ি</a:t>
            </a:r>
            <a:endParaRPr lang="en-US" sz="6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514600" y="3090863"/>
            <a:ext cx="1820863" cy="1862048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bn-BD" sz="115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অ</a:t>
            </a:r>
            <a:endParaRPr lang="en-US" sz="72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219700" y="3090863"/>
            <a:ext cx="1866900" cy="1862048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bn-BD" sz="115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আ</a:t>
            </a:r>
            <a:endParaRPr lang="en-US" sz="88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7" name="Down Arrow 6"/>
          <p:cNvSpPr/>
          <p:nvPr/>
        </p:nvSpPr>
        <p:spPr>
          <a:xfrm>
            <a:off x="4419600" y="1752600"/>
            <a:ext cx="533400" cy="9906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8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3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animBg="1"/>
      <p:bldP spid="5" grpId="0" animBg="1"/>
      <p:bldP spid="7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Box 1"/>
          <p:cNvSpPr txBox="1">
            <a:spLocks noChangeArrowheads="1"/>
          </p:cNvSpPr>
          <p:nvPr/>
        </p:nvSpPr>
        <p:spPr bwMode="auto">
          <a:xfrm>
            <a:off x="3962400" y="533400"/>
            <a:ext cx="1828800" cy="646113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r>
              <a:rPr lang="bn-BD" sz="3600" dirty="0">
                <a:latin typeface="NikoshBAN" pitchFamily="2" charset="0"/>
                <a:cs typeface="NikoshBAN" pitchFamily="2" charset="0"/>
              </a:rPr>
              <a:t>এসো লিখি 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4339" name="TextBox 4"/>
          <p:cNvSpPr txBox="1">
            <a:spLocks noChangeArrowheads="1"/>
          </p:cNvSpPr>
          <p:nvPr/>
        </p:nvSpPr>
        <p:spPr bwMode="auto">
          <a:xfrm>
            <a:off x="3429000" y="3429000"/>
            <a:ext cx="762000" cy="584200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endParaRPr lang="en-US" sz="320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4340" name="TextBox 5"/>
          <p:cNvSpPr txBox="1">
            <a:spLocks noChangeArrowheads="1"/>
          </p:cNvSpPr>
          <p:nvPr/>
        </p:nvSpPr>
        <p:spPr bwMode="auto">
          <a:xfrm>
            <a:off x="4191000" y="3429000"/>
            <a:ext cx="762000" cy="584200"/>
          </a:xfrm>
          <a:prstGeom prst="rect">
            <a:avLst/>
          </a:prstGeom>
          <a:noFill/>
          <a:ln w="19050">
            <a:solidFill>
              <a:srgbClr val="C0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endParaRPr lang="en-US" sz="320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4341" name="TextBox 7"/>
          <p:cNvSpPr txBox="1">
            <a:spLocks noChangeArrowheads="1"/>
          </p:cNvSpPr>
          <p:nvPr/>
        </p:nvSpPr>
        <p:spPr bwMode="auto">
          <a:xfrm>
            <a:off x="5715000" y="3429000"/>
            <a:ext cx="762000" cy="584200"/>
          </a:xfrm>
          <a:prstGeom prst="rect">
            <a:avLst/>
          </a:prstGeom>
          <a:noFill/>
          <a:ln w="19050">
            <a:solidFill>
              <a:srgbClr val="C0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endParaRPr lang="en-US" sz="320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4342" name="TextBox 8"/>
          <p:cNvSpPr txBox="1">
            <a:spLocks noChangeArrowheads="1"/>
          </p:cNvSpPr>
          <p:nvPr/>
        </p:nvSpPr>
        <p:spPr bwMode="auto">
          <a:xfrm>
            <a:off x="6477000" y="3429000"/>
            <a:ext cx="762000" cy="584200"/>
          </a:xfrm>
          <a:prstGeom prst="rect">
            <a:avLst/>
          </a:prstGeom>
          <a:noFill/>
          <a:ln w="19050">
            <a:solidFill>
              <a:srgbClr val="C0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endParaRPr lang="en-US" sz="320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4343" name="TextBox 11"/>
          <p:cNvSpPr txBox="1">
            <a:spLocks noChangeArrowheads="1"/>
          </p:cNvSpPr>
          <p:nvPr/>
        </p:nvSpPr>
        <p:spPr bwMode="auto">
          <a:xfrm>
            <a:off x="2667000" y="3429000"/>
            <a:ext cx="762000" cy="584200"/>
          </a:xfrm>
          <a:prstGeom prst="rect">
            <a:avLst/>
          </a:prstGeom>
          <a:noFill/>
          <a:ln w="19050">
            <a:solidFill>
              <a:srgbClr val="C0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আ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4344" name="TextBox 14"/>
          <p:cNvSpPr txBox="1">
            <a:spLocks noChangeArrowheads="1"/>
          </p:cNvSpPr>
          <p:nvPr/>
        </p:nvSpPr>
        <p:spPr bwMode="auto">
          <a:xfrm>
            <a:off x="4953000" y="3429000"/>
            <a:ext cx="762000" cy="584200"/>
          </a:xfrm>
          <a:prstGeom prst="rect">
            <a:avLst/>
          </a:prstGeom>
          <a:noFill/>
          <a:ln w="19050">
            <a:solidFill>
              <a:srgbClr val="C0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endParaRPr lang="en-US" sz="320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4345" name="TextBox 18"/>
          <p:cNvSpPr txBox="1">
            <a:spLocks noChangeArrowheads="1"/>
          </p:cNvSpPr>
          <p:nvPr/>
        </p:nvSpPr>
        <p:spPr bwMode="auto">
          <a:xfrm>
            <a:off x="4191000" y="2133600"/>
            <a:ext cx="762000" cy="584200"/>
          </a:xfrm>
          <a:prstGeom prst="rect">
            <a:avLst/>
          </a:prstGeom>
          <a:noFill/>
          <a:ln w="19050">
            <a:solidFill>
              <a:srgbClr val="C0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endParaRPr lang="en-US" sz="320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4346" name="TextBox 19"/>
          <p:cNvSpPr txBox="1">
            <a:spLocks noChangeArrowheads="1"/>
          </p:cNvSpPr>
          <p:nvPr/>
        </p:nvSpPr>
        <p:spPr bwMode="auto">
          <a:xfrm>
            <a:off x="5715000" y="2133600"/>
            <a:ext cx="762000" cy="584200"/>
          </a:xfrm>
          <a:prstGeom prst="rect">
            <a:avLst/>
          </a:prstGeom>
          <a:noFill/>
          <a:ln w="19050">
            <a:solidFill>
              <a:srgbClr val="C0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endParaRPr lang="en-US" sz="320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4347" name="TextBox 20"/>
          <p:cNvSpPr txBox="1">
            <a:spLocks noChangeArrowheads="1"/>
          </p:cNvSpPr>
          <p:nvPr/>
        </p:nvSpPr>
        <p:spPr bwMode="auto">
          <a:xfrm>
            <a:off x="6477000" y="2133600"/>
            <a:ext cx="762000" cy="584200"/>
          </a:xfrm>
          <a:prstGeom prst="rect">
            <a:avLst/>
          </a:prstGeom>
          <a:noFill/>
          <a:ln w="19050">
            <a:solidFill>
              <a:srgbClr val="C0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endParaRPr lang="en-US" sz="320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4348" name="TextBox 21"/>
          <p:cNvSpPr txBox="1">
            <a:spLocks noChangeArrowheads="1"/>
          </p:cNvSpPr>
          <p:nvPr/>
        </p:nvSpPr>
        <p:spPr bwMode="auto">
          <a:xfrm>
            <a:off x="2667000" y="2133600"/>
            <a:ext cx="762000" cy="584200"/>
          </a:xfrm>
          <a:prstGeom prst="rect">
            <a:avLst/>
          </a:prstGeom>
          <a:noFill/>
          <a:ln w="19050">
            <a:solidFill>
              <a:srgbClr val="C0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অ 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4349" name="TextBox 22"/>
          <p:cNvSpPr txBox="1">
            <a:spLocks noChangeArrowheads="1"/>
          </p:cNvSpPr>
          <p:nvPr/>
        </p:nvSpPr>
        <p:spPr bwMode="auto">
          <a:xfrm>
            <a:off x="4953000" y="2133600"/>
            <a:ext cx="762000" cy="584200"/>
          </a:xfrm>
          <a:prstGeom prst="rect">
            <a:avLst/>
          </a:prstGeom>
          <a:noFill/>
          <a:ln w="19050">
            <a:solidFill>
              <a:srgbClr val="C0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endParaRPr lang="en-US" sz="320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4350" name="TextBox 24"/>
          <p:cNvSpPr txBox="1">
            <a:spLocks noChangeArrowheads="1"/>
          </p:cNvSpPr>
          <p:nvPr/>
        </p:nvSpPr>
        <p:spPr bwMode="auto">
          <a:xfrm>
            <a:off x="3429000" y="2133600"/>
            <a:ext cx="762000" cy="584200"/>
          </a:xfrm>
          <a:prstGeom prst="rect">
            <a:avLst/>
          </a:prstGeom>
          <a:noFill/>
          <a:ln w="19050">
            <a:solidFill>
              <a:srgbClr val="C0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endParaRPr lang="en-US" sz="320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6" name="Down Arrow 25"/>
          <p:cNvSpPr/>
          <p:nvPr/>
        </p:nvSpPr>
        <p:spPr>
          <a:xfrm>
            <a:off x="4800600" y="1371600"/>
            <a:ext cx="152400" cy="6096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143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2000"/>
                                        <p:tgtEl>
                                          <p:spTgt spid="143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2000"/>
                                        <p:tgtEl>
                                          <p:spTgt spid="143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6" dur="2000"/>
                                        <p:tgtEl>
                                          <p:spTgt spid="143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9" dur="2000"/>
                                        <p:tgtEl>
                                          <p:spTgt spid="143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143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5" dur="2000"/>
                                        <p:tgtEl>
                                          <p:spTgt spid="143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8" dur="2000"/>
                                        <p:tgtEl>
                                          <p:spTgt spid="143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1" dur="2000"/>
                                        <p:tgtEl>
                                          <p:spTgt spid="143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4" dur="2000"/>
                                        <p:tgtEl>
                                          <p:spTgt spid="143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7" dur="2000"/>
                                        <p:tgtEl>
                                          <p:spTgt spid="143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0" dur="2000"/>
                                        <p:tgtEl>
                                          <p:spTgt spid="143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3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9" grpId="0" animBg="1"/>
      <p:bldP spid="14340" grpId="0" animBg="1"/>
      <p:bldP spid="14341" grpId="0" animBg="1"/>
      <p:bldP spid="14342" grpId="0" animBg="1"/>
      <p:bldP spid="14343" grpId="0" animBg="1"/>
      <p:bldP spid="14344" grpId="0" animBg="1"/>
      <p:bldP spid="14345" grpId="0" animBg="1"/>
      <p:bldP spid="14346" grpId="0" animBg="1"/>
      <p:bldP spid="14347" grpId="0" animBg="1"/>
      <p:bldP spid="14348" grpId="0" animBg="1"/>
      <p:bldP spid="14349" grpId="0" animBg="1"/>
      <p:bldP spid="14350" grpId="0" animBg="1"/>
      <p:bldP spid="26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600200" y="1371600"/>
            <a:ext cx="6705600" cy="830997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bn-BD" sz="3600" dirty="0" smtClean="0"/>
              <a:t> </a:t>
            </a:r>
            <a:r>
              <a:rPr lang="bn-BD" sz="4800" dirty="0" smtClean="0">
                <a:latin typeface="NikoshBAN" pitchFamily="2" charset="0"/>
                <a:cs typeface="NikoshBAN" pitchFamily="2" charset="0"/>
              </a:rPr>
              <a:t>বর্ণ</a:t>
            </a:r>
            <a:r>
              <a:rPr lang="bn-BD" sz="4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bn-BD" sz="4800" dirty="0" smtClean="0">
                <a:latin typeface="NikoshBAN" pitchFamily="2" charset="0"/>
                <a:cs typeface="NikoshBAN" pitchFamily="2" charset="0"/>
              </a:rPr>
              <a:t>দুইটি</a:t>
            </a:r>
            <a:r>
              <a:rPr lang="bn-BD" sz="3600" dirty="0" smtClean="0">
                <a:latin typeface="NikoshBAN" pitchFamily="2" charset="0"/>
                <a:cs typeface="NikoshBAN" pitchFamily="2" charset="0"/>
              </a:rPr>
              <a:t>  </a:t>
            </a:r>
            <a:r>
              <a:rPr lang="bn-BD" sz="3600" dirty="0" smtClean="0"/>
              <a:t>সঠিক আকৃতিতে  লিখঃ 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 flipH="1">
            <a:off x="914400" y="2819400"/>
            <a:ext cx="2286000" cy="1862048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11500" dirty="0" smtClean="0">
                <a:latin typeface="NikoshBAN" pitchFamily="2" charset="0"/>
                <a:cs typeface="NikoshBAN" pitchFamily="2" charset="0"/>
              </a:rPr>
              <a:t>অ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38200" y="4800600"/>
            <a:ext cx="2362200" cy="156966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bn-BD" sz="9600" dirty="0" smtClean="0">
                <a:latin typeface="NikoshBAN" pitchFamily="2" charset="0"/>
                <a:cs typeface="NikoshBAN" pitchFamily="2" charset="0"/>
              </a:rPr>
              <a:t>আ</a:t>
            </a:r>
            <a:endParaRPr lang="en-US" sz="96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4114800" y="2819400"/>
            <a:ext cx="4191000" cy="16764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4114800" y="4648200"/>
            <a:ext cx="4191000" cy="1905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ight Arrow 10"/>
          <p:cNvSpPr/>
          <p:nvPr/>
        </p:nvSpPr>
        <p:spPr>
          <a:xfrm>
            <a:off x="3276600" y="3657600"/>
            <a:ext cx="762000" cy="3048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Arrow 11"/>
          <p:cNvSpPr/>
          <p:nvPr/>
        </p:nvSpPr>
        <p:spPr>
          <a:xfrm>
            <a:off x="3352800" y="5334000"/>
            <a:ext cx="685800" cy="2286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1981200" y="228600"/>
            <a:ext cx="6248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দলীয় কাজঃ                        সময়ঃ ৫ মিনিট 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8" grpId="0" animBg="1"/>
      <p:bldP spid="9" grpId="0" animBg="1"/>
      <p:bldP spid="10" grpId="0" animBg="1"/>
      <p:bldP spid="11" grpId="0" animBg="1"/>
      <p:bldP spid="12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66800" y="533400"/>
            <a:ext cx="6858000" cy="2215991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bn-BD" sz="13800" dirty="0" smtClean="0">
                <a:latin typeface="NikoshBAN" pitchFamily="2" charset="0"/>
                <a:cs typeface="NikoshBAN" pitchFamily="2" charset="0"/>
              </a:rPr>
              <a:t>ধন্যবাদ</a:t>
            </a:r>
            <a:endParaRPr lang="en-US" sz="13800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3" name="Picture 2" descr="33892_433278383659_20404398659_5174815_864024_n.jpg"/>
          <p:cNvPicPr>
            <a:picLocks noChangeAspect="1"/>
          </p:cNvPicPr>
          <p:nvPr/>
        </p:nvPicPr>
        <p:blipFill>
          <a:blip r:embed="rId2" cstate="print"/>
          <a:srcRect t="6333"/>
          <a:stretch>
            <a:fillRect/>
          </a:stretch>
        </p:blipFill>
        <p:spPr>
          <a:xfrm>
            <a:off x="2185256" y="2743200"/>
            <a:ext cx="4139344" cy="383844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495300" y="1219200"/>
            <a:ext cx="8153400" cy="5262979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54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                                              </a:t>
            </a:r>
            <a:r>
              <a:rPr lang="bn-BD" sz="54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মুক্তা দেবী বৈষ্ণব</a:t>
            </a:r>
            <a:endParaRPr lang="en-US" sz="5400" dirty="0" smtClean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bn-BD" sz="5400" dirty="0" smtClean="0">
                <a:solidFill>
                  <a:schemeClr val="accent6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সহকারি শিক্ষক</a:t>
            </a:r>
          </a:p>
          <a:p>
            <a:pPr algn="ctr"/>
            <a:r>
              <a:rPr lang="bn-BD" sz="40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সোনাইমুড়ী বালিকা সরকারী প্রাথমিক বিদ্যালয়।</a:t>
            </a:r>
            <a:endParaRPr lang="en-US" sz="4000" dirty="0" smtClean="0">
              <a:solidFill>
                <a:srgbClr val="7030A0"/>
              </a:solidFill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bn-BD" sz="54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       </a:t>
            </a:r>
            <a:r>
              <a:rPr lang="bn-BD" sz="54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সোনাইমুড়ি , নোয়াখালী ।</a:t>
            </a:r>
            <a:endParaRPr lang="en-US" sz="5400" dirty="0" smtClean="0">
              <a:solidFill>
                <a:srgbClr val="00B050"/>
              </a:solidFill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en-US" sz="40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Email: </a:t>
            </a:r>
            <a:r>
              <a:rPr lang="en-US" sz="40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  <a:hlinkClick r:id="rId2"/>
              </a:rPr>
              <a:t>muktadebi1967@gmail.com</a:t>
            </a:r>
            <a:r>
              <a:rPr lang="en-US" sz="40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Cell no. 01821194745</a:t>
            </a:r>
            <a:endParaRPr lang="bn-BD" sz="5400" dirty="0" smtClean="0">
              <a:solidFill>
                <a:srgbClr val="00B050"/>
              </a:solidFill>
              <a:latin typeface="Times New Roman" pitchFamily="18" charset="0"/>
              <a:cs typeface="NikoshBAN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743200" y="304800"/>
            <a:ext cx="39624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72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উপস্থাপনায়</a:t>
            </a:r>
            <a:endParaRPr lang="en-US" sz="7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76400" y="1737479"/>
            <a:ext cx="5715000" cy="3139321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bn-BD" sz="66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শ্রেণীঃ প্রথম</a:t>
            </a:r>
          </a:p>
          <a:p>
            <a:pPr algn="ctr"/>
            <a:r>
              <a:rPr lang="bn-BD" sz="66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বিষয়ঃ বাংলা</a:t>
            </a:r>
          </a:p>
          <a:p>
            <a:pPr algn="ctr"/>
            <a:r>
              <a:rPr lang="bn-BD" sz="66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সময়ঃ৪০ মিনিট</a:t>
            </a:r>
            <a:endParaRPr lang="en-US" sz="6600" dirty="0">
              <a:solidFill>
                <a:srgbClr val="00206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09800" y="609600"/>
            <a:ext cx="5334000" cy="156966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bn-BD" sz="9600" dirty="0" smtClean="0">
                <a:latin typeface="NikoshBAN" pitchFamily="2" charset="0"/>
                <a:cs typeface="NikoshBAN" pitchFamily="2" charset="0"/>
              </a:rPr>
              <a:t>শিখনফলঃ</a:t>
            </a:r>
            <a:endParaRPr lang="en-US" sz="96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447800" y="2362200"/>
            <a:ext cx="7239000" cy="280076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endParaRPr lang="en-US" sz="4400" dirty="0" smtClean="0">
              <a:latin typeface="NikoshBAN" pitchFamily="2" charset="0"/>
              <a:cs typeface="NikoshBAN" pitchFamily="2" charset="0"/>
            </a:endParaRPr>
          </a:p>
          <a:p>
            <a:r>
              <a:rPr lang="bn-BD" sz="4400" dirty="0" smtClean="0">
                <a:latin typeface="NikoshBAN" pitchFamily="2" charset="0"/>
                <a:cs typeface="NikoshBAN" pitchFamily="2" charset="0"/>
              </a:rPr>
              <a:t>১। অ ,আ - বর্ণ দুইটি চিনে বলতে পারবে । </a:t>
            </a:r>
          </a:p>
          <a:p>
            <a:r>
              <a:rPr lang="bn-BD" sz="4400" dirty="0" smtClean="0">
                <a:latin typeface="NikoshBAN" pitchFamily="2" charset="0"/>
                <a:cs typeface="NikoshBAN" pitchFamily="2" charset="0"/>
              </a:rPr>
              <a:t>২। অ , আ - বর্ণ দুইটি সঠিক আকৃতিতে       </a:t>
            </a:r>
          </a:p>
          <a:p>
            <a:r>
              <a:rPr lang="bn-BD" sz="4400" dirty="0" smtClean="0">
                <a:latin typeface="NikoshBAN" pitchFamily="2" charset="0"/>
                <a:cs typeface="NikoshBAN" pitchFamily="2" charset="0"/>
              </a:rPr>
              <a:t>    লিখতে পারবে ।</a:t>
            </a:r>
            <a:endParaRPr lang="en-US" sz="28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3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3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3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3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3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3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828800" y="1600200"/>
            <a:ext cx="5486400" cy="3416320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endParaRPr lang="en-US" sz="6000" dirty="0" smtClean="0"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bn-BD" sz="6000" smtClean="0">
                <a:latin typeface="NikoshBAN" pitchFamily="2" charset="0"/>
                <a:cs typeface="NikoshBAN" pitchFamily="2" charset="0"/>
              </a:rPr>
              <a:t>ছড়া গান </a:t>
            </a:r>
            <a:endParaRPr lang="bn-BD" sz="8800" dirty="0" smtClean="0">
              <a:latin typeface="NikoshBAN" pitchFamily="2" charset="0"/>
              <a:cs typeface="NikoshBAN" pitchFamily="2" charset="0"/>
            </a:endParaRPr>
          </a:p>
          <a:p>
            <a:endParaRPr lang="en-US" sz="96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971800" y="1191161"/>
            <a:ext cx="3200400" cy="132343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bn-BD" sz="8000" dirty="0" smtClean="0">
                <a:latin typeface="NikoshBAN" pitchFamily="2" charset="0"/>
                <a:cs typeface="NikoshBAN" pitchFamily="2" charset="0"/>
              </a:rPr>
              <a:t>পাঠ্যাংশ</a:t>
            </a:r>
            <a:endParaRPr lang="en-US" sz="54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38200" y="2854404"/>
            <a:ext cx="7772400" cy="1107996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bn-BD" sz="6600" dirty="0" smtClean="0">
                <a:latin typeface="NikoshBAN" pitchFamily="2" charset="0"/>
                <a:cs typeface="NikoshBAN" pitchFamily="2" charset="0"/>
              </a:rPr>
              <a:t>বর্ণ শিখি –  অ ,আ</a:t>
            </a:r>
            <a:endParaRPr lang="en-US" sz="66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962400" y="1676400"/>
            <a:ext cx="2819400" cy="1200150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defRPr/>
            </a:pPr>
            <a:r>
              <a:rPr lang="bn-BD" sz="72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অ</a:t>
            </a:r>
            <a:r>
              <a:rPr lang="bn-BD" sz="7200" dirty="0" smtClean="0">
                <a:solidFill>
                  <a:schemeClr val="bg2">
                    <a:lumMod val="10000"/>
                  </a:schemeClr>
                </a:solidFill>
                <a:latin typeface="NikoshBAN" pitchFamily="2" charset="0"/>
                <a:cs typeface="NikoshBAN" pitchFamily="2" charset="0"/>
              </a:rPr>
              <a:t>জ চরে</a:t>
            </a:r>
            <a:r>
              <a:rPr lang="bn-BD" sz="72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endParaRPr lang="en-US" sz="7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219200" y="4419600"/>
            <a:ext cx="1752600" cy="1200150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defRPr/>
            </a:pPr>
            <a:r>
              <a:rPr lang="bn-BD" sz="72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অ</a:t>
            </a:r>
            <a:r>
              <a:rPr lang="bn-BD" sz="72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জ</a:t>
            </a:r>
            <a:endParaRPr lang="en-US" sz="7200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1026" name="Picture 2" descr="C:\Users\pti noakhali\Pictures\goat.bmp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80103" y="987136"/>
            <a:ext cx="2772697" cy="2441864"/>
          </a:xfrm>
          <a:prstGeom prst="rect">
            <a:avLst/>
          </a:prstGeom>
          <a:noFill/>
        </p:spPr>
      </p:pic>
      <p:sp>
        <p:nvSpPr>
          <p:cNvPr id="10" name="Rectangle 9"/>
          <p:cNvSpPr/>
          <p:nvPr/>
        </p:nvSpPr>
        <p:spPr>
          <a:xfrm>
            <a:off x="4191000" y="4438471"/>
            <a:ext cx="736099" cy="120032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none">
            <a:spAutoFit/>
          </a:bodyPr>
          <a:lstStyle/>
          <a:p>
            <a:r>
              <a:rPr lang="bn-BD" sz="72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অ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5802789" y="4454604"/>
            <a:ext cx="902811" cy="1107996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bn-BD" sz="6600" dirty="0" smtClean="0">
                <a:latin typeface="NikoshBAN" pitchFamily="2" charset="0"/>
                <a:cs typeface="NikoshBAN" pitchFamily="2" charset="0"/>
              </a:rPr>
              <a:t>জ </a:t>
            </a: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7086600" y="4419600"/>
            <a:ext cx="896399" cy="1107996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none">
            <a:spAutoFit/>
          </a:bodyPr>
          <a:lstStyle/>
          <a:p>
            <a:r>
              <a:rPr lang="bn-BD" sz="66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অ </a:t>
            </a:r>
            <a:endParaRPr lang="en-US" dirty="0">
              <a:solidFill>
                <a:srgbClr val="FF0000"/>
              </a:solidFill>
            </a:endParaRPr>
          </a:p>
        </p:txBody>
      </p:sp>
      <p:cxnSp>
        <p:nvCxnSpPr>
          <p:cNvPr id="9" name="Straight Arrow Connector 8"/>
          <p:cNvCxnSpPr/>
          <p:nvPr/>
        </p:nvCxnSpPr>
        <p:spPr>
          <a:xfrm flipH="1">
            <a:off x="2667000" y="2895600"/>
            <a:ext cx="1524000" cy="1447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>
            <a:off x="4572000" y="2819400"/>
            <a:ext cx="0" cy="1524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>
            <a:off x="4572000" y="2819400"/>
            <a:ext cx="2895600" cy="1752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3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3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10" grpId="0" animBg="1"/>
      <p:bldP spid="11" grpId="0" animBg="1"/>
      <p:bldP spid="1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962400" y="1469168"/>
            <a:ext cx="4800600" cy="1200329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defRPr/>
            </a:pPr>
            <a:r>
              <a:rPr lang="bn-BD" sz="60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অ</a:t>
            </a:r>
            <a:r>
              <a:rPr lang="bn-BD" sz="60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NikoshBAN" pitchFamily="2" charset="0"/>
                <a:cs typeface="NikoshBAN" pitchFamily="2" charset="0"/>
              </a:rPr>
              <a:t>লি ওড়ে</a:t>
            </a:r>
            <a:r>
              <a:rPr lang="bn-BD" sz="72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endParaRPr lang="en-US" sz="7200" dirty="0">
              <a:solidFill>
                <a:schemeClr val="tx2">
                  <a:lumMod val="60000"/>
                  <a:lumOff val="40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295400" y="4514671"/>
            <a:ext cx="2743200" cy="1200329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defRPr/>
            </a:pPr>
            <a:r>
              <a:rPr lang="bn-BD" sz="72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অ</a:t>
            </a:r>
            <a:r>
              <a:rPr lang="bn-BD" sz="7200" dirty="0" smtClean="0">
                <a:solidFill>
                  <a:schemeClr val="tx2">
                    <a:lumMod val="40000"/>
                    <a:lumOff val="60000"/>
                  </a:schemeClr>
                </a:solidFill>
                <a:latin typeface="NikoshBAN" pitchFamily="2" charset="0"/>
                <a:cs typeface="NikoshBAN" pitchFamily="2" charset="0"/>
              </a:rPr>
              <a:t>লি </a:t>
            </a:r>
            <a:endParaRPr lang="en-US" sz="7200" dirty="0">
              <a:solidFill>
                <a:schemeClr val="tx2">
                  <a:lumMod val="40000"/>
                  <a:lumOff val="60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876800" y="4514671"/>
            <a:ext cx="990600" cy="1200329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defRPr/>
            </a:pPr>
            <a:r>
              <a:rPr lang="bn-BD" sz="72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অ</a:t>
            </a:r>
            <a:endParaRPr lang="en-US" sz="72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096000" y="4514671"/>
            <a:ext cx="1066800" cy="1200150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bn-BD" sz="72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NikoshBAN" pitchFamily="2" charset="0"/>
                <a:cs typeface="NikoshBAN" pitchFamily="2" charset="0"/>
              </a:rPr>
              <a:t>লি </a:t>
            </a:r>
            <a:endParaRPr lang="en-US" sz="7200" dirty="0">
              <a:solidFill>
                <a:schemeClr val="tx2">
                  <a:lumMod val="60000"/>
                  <a:lumOff val="40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391400" y="4514671"/>
            <a:ext cx="990600" cy="1200329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defRPr/>
            </a:pPr>
            <a:r>
              <a:rPr lang="bn-BD" sz="72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অ</a:t>
            </a:r>
            <a:endParaRPr lang="en-US" sz="72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2050" name="Picture 2" descr="C:\Users\pti noakhali\Pictures\be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2818501">
            <a:off x="609600" y="1312887"/>
            <a:ext cx="2743201" cy="2192313"/>
          </a:xfrm>
          <a:prstGeom prst="rect">
            <a:avLst/>
          </a:prstGeom>
          <a:noFill/>
        </p:spPr>
      </p:pic>
      <p:cxnSp>
        <p:nvCxnSpPr>
          <p:cNvPr id="9" name="Straight Arrow Connector 8"/>
          <p:cNvCxnSpPr/>
          <p:nvPr/>
        </p:nvCxnSpPr>
        <p:spPr>
          <a:xfrm flipH="1">
            <a:off x="3048000" y="2286000"/>
            <a:ext cx="2209800" cy="2209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>
            <a:endCxn id="5" idx="0"/>
          </p:cNvCxnSpPr>
          <p:nvPr/>
        </p:nvCxnSpPr>
        <p:spPr>
          <a:xfrm flipH="1">
            <a:off x="5372100" y="2286000"/>
            <a:ext cx="38100" cy="222867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>
            <a:endCxn id="7" idx="0"/>
          </p:cNvCxnSpPr>
          <p:nvPr/>
        </p:nvCxnSpPr>
        <p:spPr>
          <a:xfrm>
            <a:off x="5410200" y="2209800"/>
            <a:ext cx="2476500" cy="230487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3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3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  <p:bldP spid="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352800" y="990600"/>
            <a:ext cx="3810000" cy="1200329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defRPr/>
            </a:pPr>
            <a:r>
              <a:rPr lang="bn-BD" sz="72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আ</a:t>
            </a:r>
            <a:r>
              <a:rPr lang="bn-BD" sz="72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ম খাই</a:t>
            </a:r>
            <a:r>
              <a:rPr lang="bn-BD" sz="72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 </a:t>
            </a:r>
            <a:endParaRPr lang="en-US" sz="7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28600" y="4191000"/>
            <a:ext cx="3276600" cy="1200329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defRPr/>
            </a:pPr>
            <a:r>
              <a:rPr lang="bn-BD" sz="72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আ</a:t>
            </a:r>
            <a:r>
              <a:rPr lang="bn-BD" sz="72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ম</a:t>
            </a:r>
            <a:r>
              <a:rPr lang="bn-BD" sz="72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endParaRPr lang="en-US" sz="72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934200" y="4267200"/>
            <a:ext cx="990600" cy="1200329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defRPr/>
            </a:pPr>
            <a:r>
              <a:rPr lang="bn-BD" sz="7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NikoshBAN" pitchFamily="2" charset="0"/>
                <a:cs typeface="NikoshBAN" pitchFamily="2" charset="0"/>
              </a:rPr>
              <a:t>ম</a:t>
            </a:r>
            <a:r>
              <a:rPr lang="bn-BD" sz="72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endParaRPr lang="en-US" sz="7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657600" y="4267200"/>
            <a:ext cx="2971800" cy="1200329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defRPr/>
            </a:pPr>
            <a:r>
              <a:rPr lang="bn-BD" sz="72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আ</a:t>
            </a:r>
            <a:endParaRPr lang="en-US" sz="72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3074" name="Picture 2" descr="C:\Users\pti noakhali\Pictures\mango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5850" y="230637"/>
            <a:ext cx="2974550" cy="2741163"/>
          </a:xfrm>
          <a:prstGeom prst="rect">
            <a:avLst/>
          </a:prstGeom>
          <a:noFill/>
        </p:spPr>
      </p:pic>
      <p:sp>
        <p:nvSpPr>
          <p:cNvPr id="10" name="Rectangle 9"/>
          <p:cNvSpPr/>
          <p:nvPr/>
        </p:nvSpPr>
        <p:spPr>
          <a:xfrm>
            <a:off x="8229600" y="4267200"/>
            <a:ext cx="685800" cy="1200329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bn-BD" sz="72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আ</a:t>
            </a:r>
            <a:endParaRPr lang="en-US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cxnSp>
        <p:nvCxnSpPr>
          <p:cNvPr id="12" name="Straight Arrow Connector 11"/>
          <p:cNvCxnSpPr/>
          <p:nvPr/>
        </p:nvCxnSpPr>
        <p:spPr>
          <a:xfrm flipH="1">
            <a:off x="2286000" y="1828800"/>
            <a:ext cx="1600200" cy="220980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>
            <a:off x="4191000" y="1905000"/>
            <a:ext cx="838200" cy="259080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>
            <a:off x="4495800" y="1981200"/>
            <a:ext cx="3733800" cy="251460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8" grpId="0" animBg="1"/>
      <p:bldP spid="10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579</TotalTime>
  <Words>116</Words>
  <Application>Microsoft Office PowerPoint</Application>
  <PresentationFormat>On-screen Show (4:3)</PresentationFormat>
  <Paragraphs>51</Paragraphs>
  <Slides>14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pti noakhali</dc:creator>
  <cp:lastModifiedBy>joyanta</cp:lastModifiedBy>
  <cp:revision>41</cp:revision>
  <dcterms:created xsi:type="dcterms:W3CDTF">2006-08-16T00:00:00Z</dcterms:created>
  <dcterms:modified xsi:type="dcterms:W3CDTF">2013-04-15T15:28:08Z</dcterms:modified>
</cp:coreProperties>
</file>